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5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3" r:id="rId36"/>
    <p:sldId id="296" r:id="rId37"/>
    <p:sldId id="297" r:id="rId38"/>
    <p:sldId id="299" r:id="rId39"/>
    <p:sldId id="300" r:id="rId40"/>
    <p:sldId id="301" r:id="rId41"/>
    <p:sldId id="302" r:id="rId42"/>
    <p:sldId id="304" r:id="rId43"/>
    <p:sldId id="29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B8B1-2E66-4A3E-8345-FD2E1859EFE1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1B40-B660-485F-8863-CE4789D0F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21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B8B1-2E66-4A3E-8345-FD2E1859EFE1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1B40-B660-485F-8863-CE4789D0F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9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B8B1-2E66-4A3E-8345-FD2E1859EFE1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1B40-B660-485F-8863-CE4789D0F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71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B8B1-2E66-4A3E-8345-FD2E1859EFE1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1B40-B660-485F-8863-CE4789D0F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10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B8B1-2E66-4A3E-8345-FD2E1859EFE1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1B40-B660-485F-8863-CE4789D0F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B8B1-2E66-4A3E-8345-FD2E1859EFE1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1B40-B660-485F-8863-CE4789D0F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2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B8B1-2E66-4A3E-8345-FD2E1859EFE1}" type="datetimeFigureOut">
              <a:rPr lang="en-US" smtClean="0"/>
              <a:t>11/9/21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1B40-B660-485F-8863-CE4789D0F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19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B8B1-2E66-4A3E-8345-FD2E1859EFE1}" type="datetimeFigureOut">
              <a:rPr lang="en-US" smtClean="0"/>
              <a:t>11/9/21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1B40-B660-485F-8863-CE4789D0F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79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B8B1-2E66-4A3E-8345-FD2E1859EFE1}" type="datetimeFigureOut">
              <a:rPr lang="en-US" smtClean="0"/>
              <a:t>11/9/21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1B40-B660-485F-8863-CE4789D0F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21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B8B1-2E66-4A3E-8345-FD2E1859EFE1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1B40-B660-485F-8863-CE4789D0F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56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CB8B1-2E66-4A3E-8345-FD2E1859EFE1}" type="datetimeFigureOut">
              <a:rPr lang="en-US" smtClean="0"/>
              <a:t>11/9/21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D1B40-B660-485F-8863-CE4789D0F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38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CB8B1-2E66-4A3E-8345-FD2E1859EFE1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D1B40-B660-485F-8863-CE4789D0F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4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95" y="0"/>
            <a:ext cx="919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10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73" y="0"/>
            <a:ext cx="9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96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06" y="0"/>
            <a:ext cx="9165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27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50" y="0"/>
            <a:ext cx="9177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55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62" y="0"/>
            <a:ext cx="915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99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50" y="0"/>
            <a:ext cx="9177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12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50" y="0"/>
            <a:ext cx="9177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44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84" y="0"/>
            <a:ext cx="9158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56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17" y="0"/>
            <a:ext cx="9196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38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73" y="0"/>
            <a:ext cx="9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91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62" y="0"/>
            <a:ext cx="915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26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50" y="0"/>
            <a:ext cx="915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36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50" y="0"/>
            <a:ext cx="9177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84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229" y="0"/>
            <a:ext cx="9171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37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06" y="0"/>
            <a:ext cx="9165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40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156" y="0"/>
            <a:ext cx="9173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18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95" y="0"/>
            <a:ext cx="919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04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95" y="0"/>
            <a:ext cx="919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94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559" y="0"/>
            <a:ext cx="9266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72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62" y="0"/>
            <a:ext cx="915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43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17" y="0"/>
            <a:ext cx="9196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94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17" y="0"/>
            <a:ext cx="9196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27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0"/>
            <a:ext cx="9169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65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95" y="0"/>
            <a:ext cx="919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28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73" y="0"/>
            <a:ext cx="9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77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652" y="0"/>
            <a:ext cx="9120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24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39" y="0"/>
            <a:ext cx="9203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81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50" y="0"/>
            <a:ext cx="9177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06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62" y="0"/>
            <a:ext cx="915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06" y="0"/>
            <a:ext cx="9165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7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73" y="0"/>
            <a:ext cx="9171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43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148" y="0"/>
            <a:ext cx="9159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88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13" y="0"/>
            <a:ext cx="91059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9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84" y="0"/>
            <a:ext cx="9158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91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47" y="0"/>
            <a:ext cx="9126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66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07" y="0"/>
            <a:ext cx="9117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09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57" y="0"/>
            <a:ext cx="9157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79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13" y="0"/>
            <a:ext cx="9152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5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685" y="0"/>
            <a:ext cx="9120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36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06" y="0"/>
            <a:ext cx="9165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3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95" y="0"/>
            <a:ext cx="9190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98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873" y="0"/>
            <a:ext cx="9184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98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50" y="0"/>
            <a:ext cx="9177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73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0</Words>
  <Application>Microsoft Macintosh PowerPoint</Application>
  <PresentationFormat>Widescreen</PresentationFormat>
  <Paragraphs>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Forhan Shahriar Fahim</dc:creator>
  <cp:lastModifiedBy>Akif Islam</cp:lastModifiedBy>
  <cp:revision>5</cp:revision>
  <dcterms:created xsi:type="dcterms:W3CDTF">2020-08-25T13:02:51Z</dcterms:created>
  <dcterms:modified xsi:type="dcterms:W3CDTF">2021-11-09T03:32:31Z</dcterms:modified>
</cp:coreProperties>
</file>